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Oswald-bold.fntdata"/><Relationship Id="rId10" Type="http://schemas.openxmlformats.org/officeDocument/2006/relationships/slide" Target="slides/slide5.xml"/><Relationship Id="rId21" Type="http://schemas.openxmlformats.org/officeDocument/2006/relationships/font" Target="fonts/Oswald-regular.fntdata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01d13c9835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01d13c9835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01d13c983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01d13c983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01ff3dec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01ff3dec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1d13c9835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1d13c9835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01d13c983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01d13c983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01d13c9835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01d13c9835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Founders Blend Midland Presentation Outline</a:t>
            </a:r>
            <a:endParaRPr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Presentation needs to be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no longer than 6 mins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Feel free to add pictures, logos, QR codes, etc. match your branding, this is just a basic template/guideline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Please arrive to Founders Blend by 7:15 a.m. the day of your 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presentation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 so you can practice your presentation with our business coaches and get comfortable with the technology and room set up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Presentations can be brought on a USB or phone/computer and then airdropped to the TVs at Second Story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E599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Name of Business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rial"/>
                <a:ea typeface="Arial"/>
                <a:cs typeface="Arial"/>
                <a:sym typeface="Arial"/>
              </a:rPr>
              <a:t>Presenter Information:</a:t>
            </a: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D966"/>
                </a:highlight>
              </a:rPr>
              <a:t>Tell us about your business</a:t>
            </a:r>
            <a:endParaRPr>
              <a:highlight>
                <a:srgbClr val="FFD966"/>
              </a:highlight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Briefly describe your businesses history &amp; its purpose?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Who’s your target audience?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Don’t make this a sales pitch, make it a short story about why the audience should care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Less than 2 mins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D966"/>
                </a:highlight>
              </a:rPr>
              <a:t>Business strengths</a:t>
            </a:r>
            <a:endParaRPr>
              <a:highlight>
                <a:srgbClr val="FFD966"/>
              </a:highlight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What are your businesses strengths? Recent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achievements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?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Less than 2 mins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D966"/>
                </a:highlight>
              </a:rPr>
              <a:t>Where are you GROWING</a:t>
            </a:r>
            <a:endParaRPr>
              <a:highlight>
                <a:srgbClr val="FFD966"/>
              </a:highlight>
            </a:endParaRPr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What’s next for your business?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How are you getting there?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What are some paint points your GROWING through right now?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D966"/>
                </a:highlight>
              </a:rPr>
              <a:t>Q&amp;A with audience</a:t>
            </a:r>
            <a:endParaRPr>
              <a:highlight>
                <a:srgbClr val="FFD966"/>
              </a:highlight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The emcee will kick off questions and then open questions up to the audience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Keep in mind, the audience is filled with other entrepreneurs. It’s a safe space to be vulnerable!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20 minutes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D966"/>
                </a:highlight>
              </a:rPr>
              <a:t>Contact info, social media details</a:t>
            </a:r>
            <a:endParaRPr>
              <a:highlight>
                <a:srgbClr val="FFD966"/>
              </a:highlight>
            </a:endParaRPr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Where can people learn more?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